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59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62" r:id="rId19"/>
    <p:sldId id="275" r:id="rId20"/>
    <p:sldId id="258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E289"/>
    <a:srgbClr val="FF9E1D"/>
    <a:srgbClr val="D68B1C"/>
    <a:srgbClr val="D09622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1670" y="3276296"/>
            <a:ext cx="7772400" cy="162273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ctr">
              <a:defRPr sz="3600">
                <a:solidFill>
                  <a:srgbClr val="FFC000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5195" y="4803345"/>
            <a:ext cx="6400800" cy="61082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1130"/>
            <a:ext cx="8229600" cy="1143000"/>
          </a:xfrm>
        </p:spPr>
        <p:txBody>
          <a:bodyPr>
            <a:normAutofit/>
          </a:bodyPr>
          <a:lstStyle>
            <a:lvl1pPr algn="ctr">
              <a:defRPr sz="3600">
                <a:solidFill>
                  <a:srgbClr val="FFC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0065"/>
            <a:ext cx="8229600" cy="3918803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7899" y="374900"/>
            <a:ext cx="7016195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C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7900" y="1544098"/>
            <a:ext cx="7016195" cy="427574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291130"/>
            <a:ext cx="8229600" cy="1143000"/>
          </a:xfrm>
        </p:spPr>
        <p:txBody>
          <a:bodyPr>
            <a:normAutofit/>
          </a:bodyPr>
          <a:lstStyle>
            <a:lvl1pPr algn="ctr">
              <a:defRPr sz="3600">
                <a:solidFill>
                  <a:srgbClr val="FFC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5" y="2341022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2970885"/>
            <a:ext cx="4040188" cy="303505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2341022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2970885"/>
            <a:ext cx="4041775" cy="303505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1670" y="3276296"/>
            <a:ext cx="7772400" cy="2595984"/>
          </a:xfrm>
        </p:spPr>
        <p:txBody>
          <a:bodyPr>
            <a:normAutofit/>
          </a:bodyPr>
          <a:lstStyle/>
          <a:p>
            <a:r>
              <a:rPr lang="be-BY" sz="7200" dirty="0" smtClean="0"/>
              <a:t>Воўна ў іх бялюткая</a:t>
            </a: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5195" y="3581705"/>
            <a:ext cx="6400800" cy="458115"/>
          </a:xfrm>
        </p:spPr>
        <p:txBody>
          <a:bodyPr>
            <a:normAutofit fontScale="92500" lnSpcReduction="10000"/>
          </a:bodyPr>
          <a:lstStyle/>
          <a:p>
            <a:endParaRPr lang="be-BY" dirty="0"/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637" y="631711"/>
            <a:ext cx="8033714" cy="534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1141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490" y="374900"/>
            <a:ext cx="7667984" cy="5955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1596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784" y="527605"/>
            <a:ext cx="7873813" cy="5646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4980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195" y="680310"/>
            <a:ext cx="7566284" cy="534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602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pic>
        <p:nvPicPr>
          <p:cNvPr id="1229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310" y="222195"/>
            <a:ext cx="6413610" cy="6413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0238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287" y="439322"/>
            <a:ext cx="7635250" cy="6043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7058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295" y="527605"/>
            <a:ext cx="7704877" cy="5497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4329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934" y="374900"/>
            <a:ext cx="7940658" cy="5955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9066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785" y="1443835"/>
            <a:ext cx="7448184" cy="5207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5675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70" y="1291130"/>
            <a:ext cx="8027395" cy="5333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734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60" y="1443835"/>
            <a:ext cx="8452879" cy="476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zvuki-baranov-i-ovec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464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60" y="1291129"/>
            <a:ext cx="8398775" cy="540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0783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64" y="1200013"/>
            <a:ext cx="8410213" cy="5606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0448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785" y="1291130"/>
            <a:ext cx="7177135" cy="5382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7376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75" y="964416"/>
            <a:ext cx="7635250" cy="5653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6820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101" y="833014"/>
            <a:ext cx="8062823" cy="5039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080" y="680310"/>
            <a:ext cx="8129212" cy="5497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0427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309" y="222195"/>
            <a:ext cx="6566315" cy="6413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0520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742" y="985720"/>
            <a:ext cx="8017012" cy="534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2192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900" y="374900"/>
            <a:ext cx="7125581" cy="6250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4142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789</TotalTime>
  <Words>4</Words>
  <Application>Microsoft Office PowerPoint</Application>
  <PresentationFormat>Экран (4:3)</PresentationFormat>
  <Paragraphs>2</Paragraphs>
  <Slides>21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Office Theme</vt:lpstr>
      <vt:lpstr>Воўна ў іх бялюткая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SUPER</cp:lastModifiedBy>
  <cp:revision>36</cp:revision>
  <dcterms:created xsi:type="dcterms:W3CDTF">2013-08-21T19:17:07Z</dcterms:created>
  <dcterms:modified xsi:type="dcterms:W3CDTF">2020-11-26T17:08:50Z</dcterms:modified>
</cp:coreProperties>
</file>